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E6F162-38A0-4D5A-A3C9-BB93A939E0F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90B484-1777-4BBE-9A87-7E7F095D4A9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45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F162-38A0-4D5A-A3C9-BB93A939E0F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484-1777-4BBE-9A87-7E7F095D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1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F162-38A0-4D5A-A3C9-BB93A939E0F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484-1777-4BBE-9A87-7E7F095D4A9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076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F162-38A0-4D5A-A3C9-BB93A939E0F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484-1777-4BBE-9A87-7E7F095D4A9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47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F162-38A0-4D5A-A3C9-BB93A939E0F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484-1777-4BBE-9A87-7E7F095D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13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F162-38A0-4D5A-A3C9-BB93A939E0F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484-1777-4BBE-9A87-7E7F095D4A9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116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F162-38A0-4D5A-A3C9-BB93A939E0F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484-1777-4BBE-9A87-7E7F095D4A9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80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F162-38A0-4D5A-A3C9-BB93A939E0F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484-1777-4BBE-9A87-7E7F095D4A9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42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F162-38A0-4D5A-A3C9-BB93A939E0F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484-1777-4BBE-9A87-7E7F095D4A9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94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F162-38A0-4D5A-A3C9-BB93A939E0F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484-1777-4BBE-9A87-7E7F095D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3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F162-38A0-4D5A-A3C9-BB93A939E0F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484-1777-4BBE-9A87-7E7F095D4A9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06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F162-38A0-4D5A-A3C9-BB93A939E0F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484-1777-4BBE-9A87-7E7F095D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F162-38A0-4D5A-A3C9-BB93A939E0F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484-1777-4BBE-9A87-7E7F095D4A9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28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F162-38A0-4D5A-A3C9-BB93A939E0F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484-1777-4BBE-9A87-7E7F095D4A9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73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F162-38A0-4D5A-A3C9-BB93A939E0F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484-1777-4BBE-9A87-7E7F095D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6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F162-38A0-4D5A-A3C9-BB93A939E0F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484-1777-4BBE-9A87-7E7F095D4A9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04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F162-38A0-4D5A-A3C9-BB93A939E0F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484-1777-4BBE-9A87-7E7F095D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3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E6F162-38A0-4D5A-A3C9-BB93A939E0F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90B484-1777-4BBE-9A87-7E7F095D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7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PlanBuilder How-To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72" y="3539265"/>
            <a:ext cx="3601520" cy="18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3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826161" cy="331893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Once lessons are created they can be scheduled in the calendar.</a:t>
            </a:r>
          </a:p>
          <a:p>
            <a:r>
              <a:rPr lang="en-US" dirty="0" smtClean="0"/>
              <a:t>Drag and drop a lesson from the left side of the screen onto the calendar.</a:t>
            </a:r>
          </a:p>
          <a:p>
            <a:r>
              <a:rPr lang="en-US" dirty="0" smtClean="0"/>
              <a:t>If a lesson is multiple days you can click and drag the edge of the lesson to cover the amount of days required.</a:t>
            </a:r>
          </a:p>
          <a:p>
            <a:r>
              <a:rPr lang="en-US" dirty="0" smtClean="0"/>
              <a:t>If you need to reschedule a lesson click and drag it to the new day.</a:t>
            </a:r>
          </a:p>
          <a:p>
            <a:r>
              <a:rPr lang="en-US" dirty="0" smtClean="0"/>
              <a:t>Drag a lesson to the trash can on the left to remove a lesson from the calendar.</a:t>
            </a:r>
            <a:endParaRPr lang="en-US" dirty="0" smtClean="0"/>
          </a:p>
          <a:p>
            <a:r>
              <a:rPr lang="en-US" dirty="0" smtClean="0"/>
              <a:t>There is a                     button at the top of the page that will create a printable version of the calendar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75" y="5023823"/>
            <a:ext cx="971306" cy="296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62" y="2556932"/>
            <a:ext cx="3635338" cy="246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51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the left hand box labeled “Community Share” you can see any lessons that others PlanBuilder members have shared.</a:t>
            </a:r>
          </a:p>
          <a:p>
            <a:r>
              <a:rPr lang="en-US" dirty="0" smtClean="0"/>
              <a:t>Click the   to show the options for their lesson.</a:t>
            </a:r>
          </a:p>
          <a:p>
            <a:r>
              <a:rPr lang="en-US" dirty="0" smtClean="0"/>
              <a:t>You can view/print/message author of these lessons.</a:t>
            </a:r>
          </a:p>
          <a:p>
            <a:r>
              <a:rPr lang="en-US" dirty="0" smtClean="0"/>
              <a:t>In the right side box labeled “Direct Share” will list and lessons that have been directly shared with you for collaboration.</a:t>
            </a:r>
          </a:p>
          <a:p>
            <a:r>
              <a:rPr lang="en-US" dirty="0" smtClean="0"/>
              <a:t>This lists the title/author/updated date/and amount shared with.</a:t>
            </a:r>
          </a:p>
          <a:p>
            <a:r>
              <a:rPr lang="en-US" dirty="0" smtClean="0"/>
              <a:t>Only one user can update a lesson at a time. If a user has the lesson open it will appear locked to all other users.</a:t>
            </a:r>
          </a:p>
          <a:p>
            <a:r>
              <a:rPr lang="en-US" dirty="0" smtClean="0"/>
              <a:t>Click a lesson to load its content and begin leaving comments or editing the lesson.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47" y="3513247"/>
            <a:ext cx="133369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3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374340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account info box can be user to change your profile picture or update any information regarding your account.</a:t>
            </a:r>
          </a:p>
          <a:p>
            <a:r>
              <a:rPr lang="en-US" dirty="0" smtClean="0"/>
              <a:t>The archive box will show any lessons that have been “deleted” and will allow you to unarchive the lesson.</a:t>
            </a:r>
          </a:p>
          <a:p>
            <a:r>
              <a:rPr lang="en-US" dirty="0" smtClean="0"/>
              <a:t>The inbox displays and message that have been sent or received.</a:t>
            </a:r>
          </a:p>
          <a:p>
            <a:r>
              <a:rPr lang="en-US" dirty="0" smtClean="0"/>
              <a:t>Click the      to compose a new message.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05" y="5367256"/>
            <a:ext cx="362001" cy="36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41" y="2556932"/>
            <a:ext cx="4461867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1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your user is set up as an admin you will have the right to view/edit/comment on any teachers lesson.</a:t>
            </a:r>
          </a:p>
          <a:p>
            <a:r>
              <a:rPr lang="en-US" dirty="0" smtClean="0"/>
              <a:t>The admin page displays all the teachers in your district.</a:t>
            </a:r>
          </a:p>
          <a:p>
            <a:r>
              <a:rPr lang="en-US" dirty="0" smtClean="0"/>
              <a:t>Click a teachers name to view their lessons.</a:t>
            </a:r>
          </a:p>
          <a:p>
            <a:r>
              <a:rPr lang="en-US" dirty="0" smtClean="0"/>
              <a:t>Click their lesson to load it for viewing.</a:t>
            </a:r>
          </a:p>
          <a:p>
            <a:r>
              <a:rPr lang="en-US" dirty="0" smtClean="0"/>
              <a:t>Admins also have a “</a:t>
            </a:r>
            <a:r>
              <a:rPr lang="en-US" dirty="0" err="1" smtClean="0"/>
              <a:t>dropbox</a:t>
            </a:r>
            <a:r>
              <a:rPr lang="en-US" dirty="0" smtClean="0"/>
              <a:t>”. Whenever a teacher submits a lesson for review the lesson will appear in this “</a:t>
            </a:r>
            <a:r>
              <a:rPr lang="en-US" dirty="0" err="1" smtClean="0"/>
              <a:t>dropbox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Once again click the lesson to view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8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contact link loads a modal with my contact information. Fill out the form and submit a email if you have any further questions.</a:t>
            </a:r>
          </a:p>
          <a:p>
            <a:endParaRPr lang="en-US" dirty="0"/>
          </a:p>
          <a:p>
            <a:r>
              <a:rPr lang="en-US" dirty="0" smtClean="0"/>
              <a:t>Name: Tyler Comstock</a:t>
            </a:r>
          </a:p>
          <a:p>
            <a:r>
              <a:rPr lang="en-US" dirty="0" smtClean="0"/>
              <a:t>Work Number: (607)7390-3581 ext. 1564</a:t>
            </a:r>
          </a:p>
          <a:p>
            <a:r>
              <a:rPr lang="en-US" dirty="0" smtClean="0"/>
              <a:t>Email Address: tcomstock@gstboces.org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4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Login/Sign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192383" cy="331893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Click “LOGIN/SIGN UP”.</a:t>
            </a:r>
          </a:p>
          <a:p>
            <a:r>
              <a:rPr lang="en-US" dirty="0" smtClean="0"/>
              <a:t>If you already have an account type in your username(first part of email before the “@”) and password.</a:t>
            </a:r>
          </a:p>
          <a:p>
            <a:r>
              <a:rPr lang="en-US" dirty="0" smtClean="0"/>
              <a:t>If not click “</a:t>
            </a:r>
            <a:r>
              <a:rPr lang="en-US" dirty="0" smtClean="0">
                <a:solidFill>
                  <a:srgbClr val="00B0F0"/>
                </a:solidFill>
              </a:rPr>
              <a:t>New User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Fill in all required fields for creating a user(marked with an *).</a:t>
            </a:r>
          </a:p>
          <a:p>
            <a:r>
              <a:rPr lang="en-US" dirty="0" smtClean="0"/>
              <a:t>Depending on what district is selected you may be required to provide a password.</a:t>
            </a:r>
          </a:p>
          <a:p>
            <a:r>
              <a:rPr lang="en-US" dirty="0" smtClean="0"/>
              <a:t>If you are note required to provide a password, your password is the same as your network password(the password you use to login to your computer).</a:t>
            </a:r>
          </a:p>
          <a:p>
            <a:r>
              <a:rPr lang="en-US" dirty="0"/>
              <a:t>Use your school email not personal email. Your username is created from your email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370" y="2556932"/>
            <a:ext cx="1718228" cy="323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7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Folders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944495" cy="3318936"/>
          </a:xfrm>
        </p:spPr>
        <p:txBody>
          <a:bodyPr>
            <a:noAutofit/>
          </a:bodyPr>
          <a:lstStyle/>
          <a:p>
            <a:r>
              <a:rPr lang="en-US" sz="2000" dirty="0" smtClean="0"/>
              <a:t>After successfully logging in you will see the navigation bar(Folders/Calendar/Sharing/Contact/Account).</a:t>
            </a:r>
          </a:p>
          <a:p>
            <a:r>
              <a:rPr lang="en-US" sz="2000" dirty="0" smtClean="0"/>
              <a:t>On the left of the page there is a sticky note that highlights some of the features of PlanBuilder.</a:t>
            </a:r>
          </a:p>
          <a:p>
            <a:r>
              <a:rPr lang="en-US" sz="2000" dirty="0" smtClean="0"/>
              <a:t>If you are a new user the right side will be empty. This is where your folders/units will be displayed. Click “Add Folder” to create a new folder. A modal will appear that will allow you to give the folder a name and select the color of the folder.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31" y="2556932"/>
            <a:ext cx="3538367" cy="25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7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Folders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number inside the folder displays the number of lessons that folder contains.</a:t>
            </a:r>
          </a:p>
          <a:p>
            <a:r>
              <a:rPr lang="en-US" dirty="0" smtClean="0"/>
              <a:t>The “Modified” column updates any time a lesson is created/updated.</a:t>
            </a:r>
          </a:p>
          <a:p>
            <a:r>
              <a:rPr lang="en-US" dirty="0" smtClean="0"/>
              <a:t>The    displays the options for the folder.</a:t>
            </a:r>
          </a:p>
          <a:p>
            <a:r>
              <a:rPr lang="en-US" dirty="0" smtClean="0"/>
              <a:t>Click the options to edit the name of the folder or delete the folder. </a:t>
            </a:r>
          </a:p>
          <a:p>
            <a:r>
              <a:rPr lang="en-US" i="1" dirty="0" smtClean="0"/>
              <a:t>***Deleting the folder will delete any lessons inside the folder.</a:t>
            </a:r>
          </a:p>
          <a:p>
            <a:r>
              <a:rPr lang="en-US" dirty="0" smtClean="0"/>
              <a:t>Click anywhere in the folder row to load its lessons.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64" y="4042462"/>
            <a:ext cx="133369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7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To create a lesson click the new lesson button               . </a:t>
            </a:r>
            <a:r>
              <a:rPr lang="en-US" sz="2000" dirty="0"/>
              <a:t> 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You will be prompt to name the lesson and select the template you would like to use for your lesson.</a:t>
            </a:r>
          </a:p>
          <a:p>
            <a:r>
              <a:rPr lang="en-US" sz="2000" dirty="0" smtClean="0"/>
              <a:t>Once you have created lessons they will appear on the lesson page. Click the lesson to load/view/edit the lesson.</a:t>
            </a:r>
          </a:p>
          <a:p>
            <a:r>
              <a:rPr lang="en-US" sz="2000" dirty="0" smtClean="0"/>
              <a:t>Click the   button to display the options for the lesson.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202" y="2556932"/>
            <a:ext cx="1105054" cy="447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10" y="4535224"/>
            <a:ext cx="133369" cy="304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65" y="4840067"/>
            <a:ext cx="4906383" cy="122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1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Delete – Deletes the lesson. (Nothing is really ever deleted, but instead it is still in the database just hidden from view).</a:t>
            </a:r>
          </a:p>
          <a:p>
            <a:r>
              <a:rPr lang="en-US" dirty="0" smtClean="0"/>
              <a:t>Print – Creates a print friendly version of the lesson.</a:t>
            </a:r>
          </a:p>
          <a:p>
            <a:r>
              <a:rPr lang="en-US" dirty="0" smtClean="0"/>
              <a:t>Share – You can share the lesson with all PlanBuilder members(community share), or choose to share the lesson with specific users(direct share).</a:t>
            </a:r>
            <a:r>
              <a:rPr lang="en-US" dirty="0"/>
              <a:t> </a:t>
            </a:r>
            <a:r>
              <a:rPr lang="en-US" dirty="0" smtClean="0"/>
              <a:t>Directly sharing the lesson with other member(s) gives them permission to make edits to the lesson.</a:t>
            </a:r>
          </a:p>
          <a:p>
            <a:r>
              <a:rPr lang="en-US" dirty="0" smtClean="0"/>
              <a:t>Copy – Creates a duplicate of the lesson.</a:t>
            </a:r>
          </a:p>
          <a:p>
            <a:r>
              <a:rPr lang="en-US" dirty="0" smtClean="0"/>
              <a:t>Download – Creates a PDF of the lesson that you can save to your computer.</a:t>
            </a:r>
          </a:p>
          <a:p>
            <a:r>
              <a:rPr lang="en-US" dirty="0" smtClean="0"/>
              <a:t>Submit – Submits the lesson to your administrator to allow them to review the lesson.</a:t>
            </a:r>
          </a:p>
          <a:p>
            <a:r>
              <a:rPr lang="en-US" dirty="0" smtClean="0"/>
              <a:t>Edit – Allows you to change the name of the lesson.</a:t>
            </a:r>
          </a:p>
        </p:txBody>
      </p:sp>
    </p:spTree>
    <p:extLst>
      <p:ext uri="{BB962C8B-B14F-4D97-AF65-F5344CB8AC3E}">
        <p14:creationId xmlns:p14="http://schemas.microsoft.com/office/powerpoint/2010/main" val="55626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295642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After creating a lesson the template is generated.</a:t>
            </a:r>
          </a:p>
          <a:p>
            <a:r>
              <a:rPr lang="en-US" dirty="0" smtClean="0"/>
              <a:t>Each section has a title and      . Hover over the question mark to preview the description for that section.</a:t>
            </a:r>
          </a:p>
          <a:p>
            <a:r>
              <a:rPr lang="en-US" dirty="0" smtClean="0"/>
              <a:t>Click the white space below a section to load the text editor and begin inserting content.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43" y="2556932"/>
            <a:ext cx="4453281" cy="3318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64" y="3511475"/>
            <a:ext cx="322297" cy="32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top of the template you can see the save history.</a:t>
            </a:r>
          </a:p>
          <a:p>
            <a:r>
              <a:rPr lang="en-US" dirty="0" smtClean="0"/>
              <a:t>The last section of each lesson allows users to upload any documents or add any </a:t>
            </a:r>
            <a:r>
              <a:rPr lang="en-US" dirty="0" err="1" smtClean="0"/>
              <a:t>url’s</a:t>
            </a:r>
            <a:r>
              <a:rPr lang="en-US" dirty="0" smtClean="0"/>
              <a:t> that relate to the lesson.</a:t>
            </a:r>
          </a:p>
          <a:p>
            <a:r>
              <a:rPr lang="en-US" dirty="0" smtClean="0"/>
              <a:t>There are multiple ways to save a lesson.</a:t>
            </a:r>
          </a:p>
          <a:p>
            <a:pPr lvl="1"/>
            <a:r>
              <a:rPr lang="en-US" dirty="0" smtClean="0"/>
              <a:t>Each time a new section is clicked the lesson saves.</a:t>
            </a:r>
          </a:p>
          <a:p>
            <a:pPr lvl="1"/>
            <a:r>
              <a:rPr lang="en-US" dirty="0" smtClean="0"/>
              <a:t>Users can click the green save button in the bottom right corner of the page</a:t>
            </a:r>
          </a:p>
          <a:p>
            <a:pPr lvl="1"/>
            <a:r>
              <a:rPr lang="en-US" dirty="0" err="1" smtClean="0"/>
              <a:t>Autosave</a:t>
            </a:r>
            <a:r>
              <a:rPr lang="en-US" dirty="0" smtClean="0"/>
              <a:t> occurs after 1 minute of inactivity.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605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395855" cy="3318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Click the standards section to load the standards button and text editor.</a:t>
            </a:r>
          </a:p>
          <a:p>
            <a:r>
              <a:rPr lang="en-US" dirty="0" smtClean="0"/>
              <a:t>You can type in standards or add them by clicking the              .</a:t>
            </a:r>
          </a:p>
          <a:p>
            <a:r>
              <a:rPr lang="en-US" dirty="0" smtClean="0"/>
              <a:t>Select a grade and standard type to load the standards.</a:t>
            </a:r>
          </a:p>
          <a:p>
            <a:r>
              <a:rPr lang="en-US" dirty="0" smtClean="0"/>
              <a:t>Click a standard and it will be added to your lesson template.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84" y="3722845"/>
            <a:ext cx="1037908" cy="336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97" y="2656866"/>
            <a:ext cx="4119801" cy="321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32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4284</TotalTime>
  <Words>1067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PlanBuilder How-To </vt:lpstr>
      <vt:lpstr>Login/Sign Up</vt:lpstr>
      <vt:lpstr>Folders Page</vt:lpstr>
      <vt:lpstr>Folders Cont.</vt:lpstr>
      <vt:lpstr>Lessons Page</vt:lpstr>
      <vt:lpstr>Lessons Options</vt:lpstr>
      <vt:lpstr>Lesson Template</vt:lpstr>
      <vt:lpstr>Template Cont.</vt:lpstr>
      <vt:lpstr>Standards</vt:lpstr>
      <vt:lpstr>Calendar Page</vt:lpstr>
      <vt:lpstr>Sharing Page</vt:lpstr>
      <vt:lpstr>Settings Page</vt:lpstr>
      <vt:lpstr>Admin Rights</vt:lpstr>
      <vt:lpstr>Contact Info</vt:lpstr>
    </vt:vector>
  </TitlesOfParts>
  <Company>GST BOCES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PlanBuilder How-To</dc:title>
  <dc:creator>Tyler Comstock</dc:creator>
  <cp:lastModifiedBy>Tyler Comstock</cp:lastModifiedBy>
  <cp:revision>18</cp:revision>
  <dcterms:created xsi:type="dcterms:W3CDTF">2016-08-26T13:03:12Z</dcterms:created>
  <dcterms:modified xsi:type="dcterms:W3CDTF">2016-08-31T16:47:51Z</dcterms:modified>
</cp:coreProperties>
</file>